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14"/>
  </p:normalViewPr>
  <p:slideViewPr>
    <p:cSldViewPr snapToGrid="0">
      <p:cViewPr varScale="1">
        <p:scale>
          <a:sx n="96" d="100"/>
          <a:sy n="96" d="100"/>
        </p:scale>
        <p:origin x="20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3DB72-A3A8-5BAA-BC7F-8AE33A974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B9CB2-AA11-B080-DBAC-656F1957D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30590-2287-0F31-699B-ACEEA93E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C89C8-AA63-0B8E-271F-FB8FD429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8E09E-A913-FA21-C853-B8A8F3D0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88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1971-73F3-ACA4-B1C7-1FC0D50D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8F99E-72EC-38E4-9C2E-CAB65DC56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C955-FEEE-CFD8-EEB2-C2904423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DADC2-4F19-308C-00C4-1E9E4385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2BDEC-0DE4-E32B-3D9E-7BA29704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373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79F09F-BE9D-19A4-6F3F-71DF2874B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72F52-F039-87DF-1BDD-20293DB1E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59D40-BF6D-3F19-C536-C8827A25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E4B5D-19B4-358A-28EC-9CEFF634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4EF07-B026-672D-F582-99A84D46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61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B8EF-315E-9007-586E-2FA8B313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7EDD-43C7-5003-3231-0EEE1D870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BF9C-4592-44A3-D21A-0E3183F51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5E6C1-9004-D496-D1F6-D9F48710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F1EB8-84CB-3CBC-5BCF-2572BAD3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2344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2EBA-499B-0782-29C6-E0865829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9A349-EBDF-040D-AB6A-620396696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6F178-EDAF-8337-2752-23D5B2F7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7FE6-A279-E7B9-61F2-200D7435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53FE6-4B2A-7560-BD25-D4D9752C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787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1AD2-9A71-3357-D840-3BC3EE35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8B4AC-561B-D045-37E9-127C2169B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7857F-A600-03C1-DC55-F49C3485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92A67-4674-B3A6-8A0A-E79DC4BE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D59A6-8CDF-C1E1-ED69-BD713CD4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C7A69-0413-9465-78A0-BF5D2F2A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593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A8CF-8B60-7F83-8293-24D94E06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E083E-3845-25D1-5BD4-04A669EA3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E7281-65EB-7C5C-2449-98561BDB5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33991-6B44-37F3-9ABE-592D26DFC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09BD0-14EF-33AA-670D-B0A2625D4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4258A2-E0C5-A7A9-5C6D-20B7D3607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86D13-6024-594C-D61D-BBE4CBD6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ADE83-8D80-A1C6-A306-A4DC86168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866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ADF5-681F-0253-F10B-A9927AAA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16776-CDC3-D9A6-489D-483E1E64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9A5CF-1010-6C75-E58B-3ACE61BB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F915E-0E5C-66CE-3B06-F10D55D35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875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34297-C24D-210A-CC9C-9E82A6AF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F082C-CF73-2C51-E235-2D5F8135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48B25-DE74-287C-77F2-5C4D4153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1405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6914-9A7B-3C36-2A79-9EA45F47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8AC0-9ED8-0E5C-D15E-1833853C4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85DA7-B18A-6B91-5202-7F793B4FF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C8EEF-3388-1B99-EF75-5BEEEDA4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B9B0C-004B-F0D8-4C8A-7AD57DE4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8C7E6-0ECF-530D-CD61-E2E20CB9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291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2C93-8885-E3A1-2F67-DFA7C2C8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ED7A1-D5E3-5A9F-7987-23E1CF7F8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1428F-3F90-1282-2FF5-71FE74F1A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686EF-B6EA-7B19-6D17-6E1BB9F0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17E27-5FE5-1C32-7856-03EC737E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3D5D5-9515-A25F-D49F-76F7BA4FC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339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2F526-7BB5-1A6A-C1DB-D1BA1C5D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747A8-8C8B-D7C2-AFA7-82B2225D6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A8CC3-A29B-E02E-A017-218F630AD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E53E1-F39E-D44A-BF5A-B570766399F0}" type="datetimeFigureOut">
              <a:rPr lang="en-CN" smtClean="0"/>
              <a:t>2024/9/12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8F03B-99E8-4BFF-7353-143C1A3C2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5B1DA-29EF-5B87-2CC0-42E187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36735-020C-9740-95DB-089B578DDD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754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8F06-604C-C3EC-F5F4-790490327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Why Learn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77B26-3ADC-FE88-21F9-E679E447D1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Michael</a:t>
            </a:r>
          </a:p>
        </p:txBody>
      </p:sp>
    </p:spTree>
    <p:extLst>
      <p:ext uri="{BB962C8B-B14F-4D97-AF65-F5344CB8AC3E}">
        <p14:creationId xmlns:p14="http://schemas.microsoft.com/office/powerpoint/2010/main" val="82413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1EC9-2F71-5EE1-74EA-4E22FB40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What is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09924-1C49-27BD-CAC9-F5A879DDA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Fast-developing</a:t>
            </a:r>
          </a:p>
          <a:p>
            <a:r>
              <a:rPr lang="en-CN" dirty="0"/>
              <a:t>Interdisciplinary</a:t>
            </a:r>
          </a:p>
        </p:txBody>
      </p:sp>
    </p:spTree>
    <p:extLst>
      <p:ext uri="{BB962C8B-B14F-4D97-AF65-F5344CB8AC3E}">
        <p14:creationId xmlns:p14="http://schemas.microsoft.com/office/powerpoint/2010/main" val="3933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7D909-9176-043D-4A7C-E8F6E1C3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Future of AI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F0DD1D-491D-742B-F18E-ABC5179FD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2016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E114BB0-B4E9-9779-53BB-3025BB17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020" y="1825625"/>
            <a:ext cx="7867960" cy="47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45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0121-CF2B-B940-D250-AFE0618C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Future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FCF19-E602-E771-994E-287B294C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June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63C64-24A5-2D2E-28E0-968E7AAF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87" y="2353923"/>
            <a:ext cx="8065026" cy="422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8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678E-9532-FD2A-774D-03849CA7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Future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F85AD-603C-8044-479E-F2A99577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2020</a:t>
            </a:r>
          </a:p>
        </p:txBody>
      </p:sp>
      <p:pic>
        <p:nvPicPr>
          <p:cNvPr id="2050" name="Picture 2" descr="Comparing the Capabilities and Advancements of ChatGPT and GPT-3">
            <a:extLst>
              <a:ext uri="{FF2B5EF4-FFF2-40B4-BE49-F238E27FC236}">
                <a16:creationId xmlns:a16="http://schemas.microsoft.com/office/drawing/2014/main" id="{8127E9A3-AAC0-3169-BF3E-D6170FBF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96" y="2223498"/>
            <a:ext cx="9061807" cy="453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35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21BCB-0D78-B289-AD96-1A212194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Future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4FFD-E146-DC05-813F-74250AB61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June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8984E-D083-9A87-E746-BD14506A4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48724"/>
            <a:ext cx="7772400" cy="1976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BAB8B-8E78-EB3F-F252-D6FB0B43FD28}"/>
              </a:ext>
            </a:extLst>
          </p:cNvPr>
          <p:cNvSpPr txBox="1"/>
          <p:nvPr/>
        </p:nvSpPr>
        <p:spPr>
          <a:xfrm>
            <a:off x="7541232" y="5239820"/>
            <a:ext cx="166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Ho., et al., 2020</a:t>
            </a:r>
          </a:p>
        </p:txBody>
      </p:sp>
    </p:spTree>
    <p:extLst>
      <p:ext uri="{BB962C8B-B14F-4D97-AF65-F5344CB8AC3E}">
        <p14:creationId xmlns:p14="http://schemas.microsoft.com/office/powerpoint/2010/main" val="367722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AFFC-18F6-81B8-DB71-728E5715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Future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2DEAE-B4AB-A200-574A-DB5745BD7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April 2022</a:t>
            </a:r>
          </a:p>
        </p:txBody>
      </p:sp>
      <p:pic>
        <p:nvPicPr>
          <p:cNvPr id="3074" name="Picture 2" descr="The Illustrated Stable Diffusion – Jay Alammar – Visualizing machine  learning one concept at a time.">
            <a:extLst>
              <a:ext uri="{FF2B5EF4-FFF2-40B4-BE49-F238E27FC236}">
                <a16:creationId xmlns:a16="http://schemas.microsoft.com/office/drawing/2014/main" id="{173E1B66-6A45-F2A5-A781-40D4113E9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168" y="2185956"/>
            <a:ext cx="8681663" cy="43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818ADB-BD12-29F1-0EB4-E7ECC4147B24}"/>
              </a:ext>
            </a:extLst>
          </p:cNvPr>
          <p:cNvSpPr txBox="1"/>
          <p:nvPr/>
        </p:nvSpPr>
        <p:spPr>
          <a:xfrm>
            <a:off x="7482169" y="6492875"/>
            <a:ext cx="227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Rombach., et al., 2022</a:t>
            </a:r>
          </a:p>
        </p:txBody>
      </p:sp>
    </p:spTree>
    <p:extLst>
      <p:ext uri="{BB962C8B-B14F-4D97-AF65-F5344CB8AC3E}">
        <p14:creationId xmlns:p14="http://schemas.microsoft.com/office/powerpoint/2010/main" val="264150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6CFF-645E-1365-DBD3-C3836432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Future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C966-B60C-814A-B02D-A11F1DF89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July 2024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1913E68-68F1-BD30-B877-2736D4341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361" y="1825625"/>
            <a:ext cx="6421277" cy="477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398BD-33F4-F379-0C87-B80DD3AA74E3}"/>
              </a:ext>
            </a:extLst>
          </p:cNvPr>
          <p:cNvSpPr txBox="1"/>
          <p:nvPr/>
        </p:nvSpPr>
        <p:spPr>
          <a:xfrm>
            <a:off x="9542469" y="6123543"/>
            <a:ext cx="181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blackforestlabs.ai</a:t>
            </a:r>
          </a:p>
        </p:txBody>
      </p:sp>
    </p:spTree>
    <p:extLst>
      <p:ext uri="{BB962C8B-B14F-4D97-AF65-F5344CB8AC3E}">
        <p14:creationId xmlns:p14="http://schemas.microsoft.com/office/powerpoint/2010/main" val="82461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CA29-F20A-9E79-F317-39E97E79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Future is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822C4-0128-2993-5665-277D52C16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CD78C-A269-C627-0261-7B8AB000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92" y="1825625"/>
            <a:ext cx="9111615" cy="4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1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{68C6E52F-DA1C-A445-AEE0-7772CEAAA123}tf10001079</Template>
  <TotalTime>27</TotalTime>
  <Words>62</Words>
  <Application>Microsoft Macintosh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Why Learn AI</vt:lpstr>
      <vt:lpstr>What is AI</vt:lpstr>
      <vt:lpstr>The Future of AI</vt:lpstr>
      <vt:lpstr>The Future of AI</vt:lpstr>
      <vt:lpstr>The Future of AI</vt:lpstr>
      <vt:lpstr>The Future of AI</vt:lpstr>
      <vt:lpstr>The Future of AI</vt:lpstr>
      <vt:lpstr>The Future of AI</vt:lpstr>
      <vt:lpstr>The Future is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Learn AI</dc:title>
  <dc:creator>Michael Li</dc:creator>
  <cp:lastModifiedBy>Michael Li</cp:lastModifiedBy>
  <cp:revision>1</cp:revision>
  <dcterms:created xsi:type="dcterms:W3CDTF">2024-09-12T03:52:45Z</dcterms:created>
  <dcterms:modified xsi:type="dcterms:W3CDTF">2024-09-12T04:20:20Z</dcterms:modified>
</cp:coreProperties>
</file>